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ip/FMlRZW4yBd7hR2n+zKp2/W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36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76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82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88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2008982" y="-296068"/>
            <a:ext cx="512603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4732338" y="238874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407548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457201" y="48547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3575050" y="48548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457201" y="164753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38" y="6524627"/>
            <a:ext cx="9144000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75" y="0"/>
            <a:ext cx="9150350" cy="336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ris/nmapgprview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spc="-150" dirty="0"/>
              <a:t>PMS </a:t>
            </a:r>
            <a:r>
              <a:rPr lang="ko-KR" sz="3600" b="1" spc="-150" dirty="0" err="1"/>
              <a:t>Road</a:t>
            </a:r>
            <a:r>
              <a:rPr lang="ko-KR" sz="3600" b="1" spc="-150" dirty="0"/>
              <a:t> </a:t>
            </a:r>
            <a:r>
              <a:rPr lang="ko-KR" sz="3600" b="1" spc="-150" dirty="0" err="1"/>
              <a:t>image</a:t>
            </a:r>
            <a:r>
              <a:rPr lang="ko-KR" sz="3600" b="1" spc="-150" dirty="0"/>
              <a:t> </a:t>
            </a:r>
            <a:br>
              <a:rPr lang="en-US" altLang="ko-KR" sz="3600" b="1" spc="-150" dirty="0"/>
            </a:br>
            <a:r>
              <a:rPr lang="ko-KR" sz="3600" b="1" spc="-150" dirty="0" err="1"/>
              <a:t>on</a:t>
            </a:r>
            <a:r>
              <a:rPr lang="ko-KR" sz="3600" b="1" spc="-150" dirty="0"/>
              <a:t> STATIC MAP</a:t>
            </a:r>
            <a:r>
              <a:rPr lang="en-US" altLang="ko-KR" sz="3600" b="1" spc="-150" dirty="0"/>
              <a:t> (WPF)</a:t>
            </a:r>
            <a:endParaRPr sz="3600" b="1" spc="-150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2024.08.31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김 상 현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GPR 사업부 / 기술연구소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이성 주식회사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목차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8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GPR/PMS </a:t>
            </a:r>
            <a:r>
              <a:rPr lang="ko-KR" altLang="en-US" dirty="0"/>
              <a:t>프로그램 </a:t>
            </a:r>
            <a:r>
              <a:rPr lang="en-US" dirty="0"/>
              <a:t>NAVER Dynamic map </a:t>
            </a:r>
            <a:r>
              <a:rPr lang="ko-KR" altLang="en-US" dirty="0" err="1"/>
              <a:t>사용중</a:t>
            </a:r>
            <a:endParaRPr lang="en-US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Static map </a:t>
            </a:r>
            <a:r>
              <a:rPr lang="ko-KR" altLang="en-US" dirty="0"/>
              <a:t>사용이 </a:t>
            </a:r>
            <a:r>
              <a:rPr lang="en-US" dirty="0"/>
              <a:t>Naver Map service </a:t>
            </a:r>
            <a:r>
              <a:rPr lang="ko-KR" altLang="en-US" dirty="0"/>
              <a:t>덜 요청하고</a:t>
            </a:r>
            <a:r>
              <a:rPr lang="en-US" altLang="ko-KR" dirty="0"/>
              <a:t>, </a:t>
            </a:r>
            <a:r>
              <a:rPr lang="ko-KR" altLang="en-US" dirty="0"/>
              <a:t>데이터에 따른 위치 표시등이 수월할 것으로 예상됨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E024327-FBF0-B0F7-E93B-82510487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46" y="2574524"/>
            <a:ext cx="5841507" cy="36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0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Repo: </a:t>
            </a:r>
            <a:r>
              <a:rPr lang="en-US" dirty="0">
                <a:hlinkClick r:id="rId3"/>
              </a:rPr>
              <a:t>https://github.com/gpris/nmapgprviewer</a:t>
            </a:r>
            <a:r>
              <a:rPr lang="en-US" dirty="0"/>
              <a:t> (private)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14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Checklists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1600" dirty="0"/>
              <a:t>□/√ (Not done/Done)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WPF</a:t>
            </a:r>
            <a:r>
              <a:rPr lang="ko-KR" altLang="en-US" dirty="0"/>
              <a:t>로 </a:t>
            </a:r>
            <a:r>
              <a:rPr lang="en-US" altLang="ko-KR" dirty="0"/>
              <a:t>Naver Static Map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Lat/</a:t>
            </a:r>
            <a:r>
              <a:rPr lang="en-US" altLang="ko-KR" dirty="0" err="1"/>
              <a:t>Lng</a:t>
            </a:r>
            <a:r>
              <a:rPr lang="ko-KR" altLang="en-US" dirty="0"/>
              <a:t>로 </a:t>
            </a:r>
            <a:r>
              <a:rPr lang="en-US" altLang="ko-KR" dirty="0"/>
              <a:t>Static map</a:t>
            </a:r>
            <a:r>
              <a:rPr lang="ko-KR" altLang="en-US" dirty="0"/>
              <a:t>상의 위치표시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Line draw (Two GPS points)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PMS bitmap drawing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Rotating bitmap image base on two points </a:t>
            </a:r>
            <a:r>
              <a:rPr lang="en-US" dirty="0" err="1"/>
              <a:t>src</a:t>
            </a:r>
            <a:r>
              <a:rPr lang="en-US" dirty="0"/>
              <a:t> to </a:t>
            </a:r>
            <a:r>
              <a:rPr lang="en-US" dirty="0" err="1"/>
              <a:t>dst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Road image(4m x 10m) draw based on zoom level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Static map zoom level study get scale factors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Get direction (</a:t>
            </a:r>
            <a:r>
              <a:rPr lang="en-US" altLang="ko-KR" dirty="0" err="1"/>
              <a:t>prev</a:t>
            </a:r>
            <a:r>
              <a:rPr lang="en-US" altLang="ko-KR" dirty="0"/>
              <a:t> position to current position)</a:t>
            </a:r>
            <a:endParaRPr lang="en-US" dirty="0"/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Draw one line scan based on direction of GPS path.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Get sampling rate (PMS : 1mm /GPR : 80mm)</a:t>
            </a:r>
            <a:endParaRPr lang="en-US" dirty="0"/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Zoom Scale factors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CCE2C75-161F-E48C-5EE7-E581C8B36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61073"/>
                  </p:ext>
                </p:extLst>
              </p:nvPr>
            </p:nvGraphicFramePr>
            <p:xfrm>
              <a:off x="762000" y="1179405"/>
              <a:ext cx="7620000" cy="58974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299">
                      <a:extLst>
                        <a:ext uri="{9D8B030D-6E8A-4147-A177-3AD203B41FA5}">
                          <a16:colId xmlns:a16="http://schemas.microsoft.com/office/drawing/2014/main" val="3368445809"/>
                        </a:ext>
                      </a:extLst>
                    </a:gridCol>
                    <a:gridCol w="1216909">
                      <a:extLst>
                        <a:ext uri="{9D8B030D-6E8A-4147-A177-3AD203B41FA5}">
                          <a16:colId xmlns:a16="http://schemas.microsoft.com/office/drawing/2014/main" val="2131546266"/>
                        </a:ext>
                      </a:extLst>
                    </a:gridCol>
                    <a:gridCol w="1691296">
                      <a:extLst>
                        <a:ext uri="{9D8B030D-6E8A-4147-A177-3AD203B41FA5}">
                          <a16:colId xmlns:a16="http://schemas.microsoft.com/office/drawing/2014/main" val="188584020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762030522"/>
                        </a:ext>
                      </a:extLst>
                    </a:gridCol>
                    <a:gridCol w="1490366">
                      <a:extLst>
                        <a:ext uri="{9D8B030D-6E8A-4147-A177-3AD203B41FA5}">
                          <a16:colId xmlns:a16="http://schemas.microsoft.com/office/drawing/2014/main" val="614876643"/>
                        </a:ext>
                      </a:extLst>
                    </a:gridCol>
                    <a:gridCol w="918124">
                      <a:extLst>
                        <a:ext uri="{9D8B030D-6E8A-4147-A177-3AD203B41FA5}">
                          <a16:colId xmlns:a16="http://schemas.microsoft.com/office/drawing/2014/main" val="3977648650"/>
                        </a:ext>
                      </a:extLst>
                    </a:gridCol>
                  </a:tblGrid>
                  <a:tr h="776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Zoom Level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Pixels  per 1 meter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Road image</a:t>
                          </a:r>
                        </a:p>
                        <a:p>
                          <a:pPr algn="ctr" latinLnBrk="1"/>
                          <a:r>
                            <a:rPr lang="en-US" altLang="ko-KR" sz="1400" dirty="0"/>
                            <a:t>(w x h </a:t>
                          </a:r>
                          <a:r>
                            <a:rPr lang="en-US" altLang="ko-KR" sz="1400" dirty="0" err="1"/>
                            <a:t>px</a:t>
                          </a:r>
                          <a:r>
                            <a:rPr lang="en-US" altLang="ko-KR" sz="1400" dirty="0"/>
                            <a:t>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Scaled Road image ratio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1line scan image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59235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1…13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0.125px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1/8000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dirty="0"/>
                            <a:t> 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653305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0.25px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 x 2.5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1/4000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dirty="0"/>
                            <a:t> 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95121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 x 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1/2000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45969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 x 10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92456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17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 x 20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1/500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0050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18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 x 40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1/250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96140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19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32 x 80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1/125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381266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64 x 160 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1/62.5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0.0625m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800" dirty="0"/>
                            <a:t> 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4527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CCE2C75-161F-E48C-5EE7-E581C8B36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861073"/>
                  </p:ext>
                </p:extLst>
              </p:nvPr>
            </p:nvGraphicFramePr>
            <p:xfrm>
              <a:off x="762000" y="1179405"/>
              <a:ext cx="7620000" cy="58974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299">
                      <a:extLst>
                        <a:ext uri="{9D8B030D-6E8A-4147-A177-3AD203B41FA5}">
                          <a16:colId xmlns:a16="http://schemas.microsoft.com/office/drawing/2014/main" val="3368445809"/>
                        </a:ext>
                      </a:extLst>
                    </a:gridCol>
                    <a:gridCol w="1216909">
                      <a:extLst>
                        <a:ext uri="{9D8B030D-6E8A-4147-A177-3AD203B41FA5}">
                          <a16:colId xmlns:a16="http://schemas.microsoft.com/office/drawing/2014/main" val="2131546266"/>
                        </a:ext>
                      </a:extLst>
                    </a:gridCol>
                    <a:gridCol w="1691296">
                      <a:extLst>
                        <a:ext uri="{9D8B030D-6E8A-4147-A177-3AD203B41FA5}">
                          <a16:colId xmlns:a16="http://schemas.microsoft.com/office/drawing/2014/main" val="188584020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762030522"/>
                        </a:ext>
                      </a:extLst>
                    </a:gridCol>
                    <a:gridCol w="1490366">
                      <a:extLst>
                        <a:ext uri="{9D8B030D-6E8A-4147-A177-3AD203B41FA5}">
                          <a16:colId xmlns:a16="http://schemas.microsoft.com/office/drawing/2014/main" val="614876643"/>
                        </a:ext>
                      </a:extLst>
                    </a:gridCol>
                    <a:gridCol w="918124">
                      <a:extLst>
                        <a:ext uri="{9D8B030D-6E8A-4147-A177-3AD203B41FA5}">
                          <a16:colId xmlns:a16="http://schemas.microsoft.com/office/drawing/2014/main" val="3977648650"/>
                        </a:ext>
                      </a:extLst>
                    </a:gridCol>
                  </a:tblGrid>
                  <a:tr h="776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Zoom Level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Pixels  per 1 meter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Road image</a:t>
                          </a:r>
                        </a:p>
                        <a:p>
                          <a:pPr algn="ctr" latinLnBrk="1"/>
                          <a:r>
                            <a:rPr lang="en-US" altLang="ko-KR" sz="1400" dirty="0"/>
                            <a:t>(w x h </a:t>
                          </a:r>
                          <a:r>
                            <a:rPr lang="en-US" altLang="ko-KR" sz="1400" dirty="0" err="1"/>
                            <a:t>px</a:t>
                          </a:r>
                          <a:r>
                            <a:rPr lang="en-US" altLang="ko-KR" sz="1400" dirty="0"/>
                            <a:t>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Scaled Road image ratio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1line scan image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5923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1…13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0.125px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1/8000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122857" r="-3311" b="-7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5330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0.25px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 x 2.5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1/4000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222857" r="-3311" b="-6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9512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0.5px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 x 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1/2000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322857" r="-3311" b="-5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4596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 x 10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1/1000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422857" r="-3311" b="-4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99245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17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 x 20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1/500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522857" r="-3311" b="-3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5005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18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4px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 x 40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1/250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622857" r="-3311" b="-2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29614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19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8px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32 x 80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1/125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0.125m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722857" r="-3311" b="-1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38126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20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16px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64 x 160 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1/62.5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/>
                            <a:t>0.0625m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822857" r="-3311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6452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1754144"/>
      </p:ext>
    </p:extLst>
  </p:cSld>
  <p:clrMapOvr>
    <a:masterClrMapping/>
  </p:clrMapOvr>
</p:sld>
</file>

<file path=ppt/theme/theme1.xml><?xml version="1.0" encoding="utf-8"?>
<a:theme xmlns:a="http://schemas.openxmlformats.org/drawingml/2006/main" name="이성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279</Words>
  <Application>Microsoft Office PowerPoint</Application>
  <PresentationFormat>화면 슬라이드 쇼(4:3)</PresentationFormat>
  <Paragraphs>83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Malgun Gothic</vt:lpstr>
      <vt:lpstr>Arial</vt:lpstr>
      <vt:lpstr>Cambria Math</vt:lpstr>
      <vt:lpstr>이성</vt:lpstr>
      <vt:lpstr>PMS Road image  on STATIC MAP (WPF)</vt:lpstr>
      <vt:lpstr>목차</vt:lpstr>
      <vt:lpstr>PMS road image on Static map</vt:lpstr>
      <vt:lpstr>PMS road image on Static map</vt:lpstr>
      <vt:lpstr>Checklists</vt:lpstr>
      <vt:lpstr>Zoom Scale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 승환</dc:creator>
  <cp:lastModifiedBy>Kim Sang Hyun</cp:lastModifiedBy>
  <cp:revision>4</cp:revision>
  <dcterms:created xsi:type="dcterms:W3CDTF">2022-06-08T10:18:34Z</dcterms:created>
  <dcterms:modified xsi:type="dcterms:W3CDTF">2024-09-03T06:57:04Z</dcterms:modified>
</cp:coreProperties>
</file>